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Body Text Fit Bold" charset="1" panose="02000503040000020004"/>
      <p:regular r:id="rId8"/>
    </p:embeddedFont>
    <p:embeddedFont>
      <p:font typeface="Intro Pro Bold" charset="1" panose="02000000000000000000"/>
      <p:regular r:id="rId9"/>
    </p:embeddedFont>
    <p:embeddedFont>
      <p:font typeface="Intro Pro Bold Bold" charset="1" panose="02000000000000000000"/>
      <p:regular r:id="rId10"/>
    </p:embeddedFont>
    <p:embeddedFont>
      <p:font typeface="Canva Sans Bold" charset="1" panose="020B0803030501040103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18" Target="../media/image17.png" Type="http://schemas.openxmlformats.org/officeDocument/2006/relationships/image"/><Relationship Id="rId19" Target="../media/image18.png" Type="http://schemas.openxmlformats.org/officeDocument/2006/relationships/image"/><Relationship Id="rId2" Target="../media/image1.jpeg" Type="http://schemas.openxmlformats.org/officeDocument/2006/relationships/image"/><Relationship Id="rId20" Target="../media/image19.png" Type="http://schemas.openxmlformats.org/officeDocument/2006/relationships/image"/><Relationship Id="rId21" Target="../media/image20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638" r="0" b="-963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4029164">
            <a:off x="-1221032" y="-2844558"/>
            <a:ext cx="8229600" cy="8229600"/>
          </a:xfrm>
          <a:custGeom>
            <a:avLst/>
            <a:gdLst/>
            <a:ahLst/>
            <a:cxnLst/>
            <a:rect r="r" b="b" t="t" l="l"/>
            <a:pathLst>
              <a:path h="8229600" w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544841">
            <a:off x="-446968" y="5750441"/>
            <a:ext cx="8229600" cy="8229600"/>
          </a:xfrm>
          <a:custGeom>
            <a:avLst/>
            <a:gdLst/>
            <a:ahLst/>
            <a:cxnLst/>
            <a:rect r="r" b="b" t="t" l="l"/>
            <a:pathLst>
              <a:path h="8229600" w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2060004" y="2077325"/>
            <a:ext cx="3215656" cy="2700338"/>
            <a:chOff x="0" y="0"/>
            <a:chExt cx="846922" cy="7112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46922" cy="711200"/>
            </a:xfrm>
            <a:custGeom>
              <a:avLst/>
              <a:gdLst/>
              <a:ahLst/>
              <a:cxnLst/>
              <a:rect r="r" b="b" t="t" l="l"/>
              <a:pathLst>
                <a:path h="711200" w="846922">
                  <a:moveTo>
                    <a:pt x="423461" y="0"/>
                  </a:moveTo>
                  <a:lnTo>
                    <a:pt x="846922" y="711200"/>
                  </a:lnTo>
                  <a:lnTo>
                    <a:pt x="0" y="711200"/>
                  </a:lnTo>
                  <a:lnTo>
                    <a:pt x="423461" y="0"/>
                  </a:lnTo>
                  <a:close/>
                </a:path>
              </a:pathLst>
            </a:custGeom>
            <a:solidFill>
              <a:srgbClr val="BE162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32332" y="406400"/>
              <a:ext cx="582259" cy="254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02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10800000">
            <a:off x="2189560" y="4752657"/>
            <a:ext cx="3086100" cy="3303862"/>
            <a:chOff x="0" y="0"/>
            <a:chExt cx="812800" cy="87015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70153"/>
            </a:xfrm>
            <a:custGeom>
              <a:avLst/>
              <a:gdLst/>
              <a:ahLst/>
              <a:cxnLst/>
              <a:rect r="r" b="b" t="t" l="l"/>
              <a:pathLst>
                <a:path h="870153" w="812800">
                  <a:moveTo>
                    <a:pt x="406400" y="0"/>
                  </a:moveTo>
                  <a:lnTo>
                    <a:pt x="812800" y="870153"/>
                  </a:lnTo>
                  <a:lnTo>
                    <a:pt x="0" y="870153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E162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27000" y="480200"/>
              <a:ext cx="558800" cy="327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02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-1648439" y="-52008"/>
            <a:ext cx="5522022" cy="11138426"/>
            <a:chOff x="0" y="0"/>
            <a:chExt cx="1454360" cy="293357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454360" cy="2933577"/>
            </a:xfrm>
            <a:custGeom>
              <a:avLst/>
              <a:gdLst/>
              <a:ahLst/>
              <a:cxnLst/>
              <a:rect r="r" b="b" t="t" l="l"/>
              <a:pathLst>
                <a:path h="2933577" w="1454360">
                  <a:moveTo>
                    <a:pt x="0" y="0"/>
                  </a:moveTo>
                  <a:lnTo>
                    <a:pt x="1454360" y="0"/>
                  </a:lnTo>
                  <a:lnTo>
                    <a:pt x="1454360" y="2933577"/>
                  </a:lnTo>
                  <a:lnTo>
                    <a:pt x="0" y="2933577"/>
                  </a:lnTo>
                  <a:close/>
                </a:path>
              </a:pathLst>
            </a:custGeom>
            <a:solidFill>
              <a:srgbClr val="BE1622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76200"/>
              <a:ext cx="1454360" cy="28573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02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true" flipV="true" rot="0">
            <a:off x="3949783" y="-681367"/>
            <a:ext cx="7080665" cy="3903216"/>
          </a:xfrm>
          <a:custGeom>
            <a:avLst/>
            <a:gdLst/>
            <a:ahLst/>
            <a:cxnLst/>
            <a:rect r="r" b="b" t="t" l="l"/>
            <a:pathLst>
              <a:path h="3903216" w="7080665">
                <a:moveTo>
                  <a:pt x="7080665" y="3903217"/>
                </a:moveTo>
                <a:lnTo>
                  <a:pt x="0" y="3903217"/>
                </a:lnTo>
                <a:lnTo>
                  <a:pt x="0" y="0"/>
                </a:lnTo>
                <a:lnTo>
                  <a:pt x="7080665" y="0"/>
                </a:lnTo>
                <a:lnTo>
                  <a:pt x="7080665" y="390321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3867831">
            <a:off x="3210706" y="-940636"/>
            <a:ext cx="5806991" cy="4863355"/>
          </a:xfrm>
          <a:custGeom>
            <a:avLst/>
            <a:gdLst/>
            <a:ahLst/>
            <a:cxnLst/>
            <a:rect r="r" b="b" t="t" l="l"/>
            <a:pathLst>
              <a:path h="4863355" w="5806991">
                <a:moveTo>
                  <a:pt x="0" y="0"/>
                </a:moveTo>
                <a:lnTo>
                  <a:pt x="5806992" y="0"/>
                </a:lnTo>
                <a:lnTo>
                  <a:pt x="5806992" y="4863355"/>
                </a:lnTo>
                <a:lnTo>
                  <a:pt x="0" y="48633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893012" y="1062069"/>
            <a:ext cx="8130637" cy="2691834"/>
          </a:xfrm>
          <a:custGeom>
            <a:avLst/>
            <a:gdLst/>
            <a:ahLst/>
            <a:cxnLst/>
            <a:rect r="r" b="b" t="t" l="l"/>
            <a:pathLst>
              <a:path h="2691834" w="8130637">
                <a:moveTo>
                  <a:pt x="0" y="0"/>
                </a:moveTo>
                <a:lnTo>
                  <a:pt x="8130637" y="0"/>
                </a:lnTo>
                <a:lnTo>
                  <a:pt x="8130637" y="2691833"/>
                </a:lnTo>
                <a:lnTo>
                  <a:pt x="0" y="269183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566" t="-6991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1058382" y="1698195"/>
            <a:ext cx="3021674" cy="379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6"/>
              </a:lnSpc>
            </a:pPr>
            <a:r>
              <a:rPr lang="en-US" b="true" sz="3258">
                <a:solidFill>
                  <a:srgbClr val="000000"/>
                </a:solidFill>
                <a:latin typeface="Body Text Fit Bold"/>
                <a:ea typeface="Body Text Fit Bold"/>
                <a:cs typeface="Body Text Fit Bold"/>
                <a:sym typeface="Body Text Fit Bold"/>
              </a:rPr>
              <a:t>EDIȚIA a V-a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743826" y="3832917"/>
            <a:ext cx="2717441" cy="1247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937"/>
              </a:lnSpc>
            </a:pPr>
            <a:r>
              <a:rPr lang="en-US" sz="3798" spc="45">
                <a:solidFill>
                  <a:srgbClr val="000000"/>
                </a:solidFill>
                <a:latin typeface="Intro Pro Bold"/>
                <a:ea typeface="Intro Pro Bold"/>
                <a:cs typeface="Intro Pro Bold"/>
                <a:sym typeface="Intro Pro Bold"/>
              </a:rPr>
              <a:t>BRAȘOV </a:t>
            </a:r>
          </a:p>
          <a:p>
            <a:pPr algn="r">
              <a:lnSpc>
                <a:spcPts val="4937"/>
              </a:lnSpc>
            </a:pPr>
            <a:r>
              <a:rPr lang="en-US" sz="3798" spc="45">
                <a:solidFill>
                  <a:srgbClr val="000000"/>
                </a:solidFill>
                <a:latin typeface="Intro Pro Bold"/>
                <a:ea typeface="Intro Pro Bold"/>
                <a:cs typeface="Intro Pro Bold"/>
                <a:sym typeface="Intro Pro Bold"/>
              </a:rPr>
              <a:t>ROMÂNIA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547778" y="929313"/>
            <a:ext cx="3284278" cy="4829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54"/>
              </a:lnSpc>
            </a:pPr>
            <a:r>
              <a:rPr lang="en-US" sz="3514" spc="42">
                <a:solidFill>
                  <a:srgbClr val="000000"/>
                </a:solidFill>
                <a:latin typeface="Intro Pro Bold"/>
                <a:ea typeface="Intro Pro Bold"/>
                <a:cs typeface="Intro Pro Bold"/>
                <a:sym typeface="Intro Pro Bold"/>
              </a:rPr>
              <a:t>MARTIE 2025  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11946400" y="3911798"/>
            <a:ext cx="256826" cy="390610"/>
          </a:xfrm>
          <a:custGeom>
            <a:avLst/>
            <a:gdLst/>
            <a:ahLst/>
            <a:cxnLst/>
            <a:rect r="r" b="b" t="t" l="l"/>
            <a:pathLst>
              <a:path h="390610" w="256826">
                <a:moveTo>
                  <a:pt x="0" y="0"/>
                </a:moveTo>
                <a:lnTo>
                  <a:pt x="256826" y="0"/>
                </a:lnTo>
                <a:lnTo>
                  <a:pt x="256826" y="390611"/>
                </a:lnTo>
                <a:lnTo>
                  <a:pt x="0" y="39061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4539521" y="2918602"/>
            <a:ext cx="3886266" cy="2142304"/>
          </a:xfrm>
          <a:custGeom>
            <a:avLst/>
            <a:gdLst/>
            <a:ahLst/>
            <a:cxnLst/>
            <a:rect r="r" b="b" t="t" l="l"/>
            <a:pathLst>
              <a:path h="2142304" w="3886266">
                <a:moveTo>
                  <a:pt x="0" y="0"/>
                </a:moveTo>
                <a:lnTo>
                  <a:pt x="3886267" y="0"/>
                </a:lnTo>
                <a:lnTo>
                  <a:pt x="3886267" y="2142304"/>
                </a:lnTo>
                <a:lnTo>
                  <a:pt x="0" y="21423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1547778" y="196634"/>
            <a:ext cx="1016829" cy="818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0"/>
              </a:lnSpc>
            </a:pPr>
            <a:r>
              <a:rPr lang="en-US" sz="5904" spc="70">
                <a:solidFill>
                  <a:srgbClr val="000000"/>
                </a:solidFill>
                <a:latin typeface="Intro Pro Bold"/>
                <a:ea typeface="Intro Pro Bold"/>
                <a:cs typeface="Intro Pro Bold"/>
                <a:sym typeface="Intro Pro Bold"/>
              </a:rPr>
              <a:t>28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815016" y="196634"/>
            <a:ext cx="1002190" cy="818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0"/>
              </a:lnSpc>
            </a:pPr>
            <a:r>
              <a:rPr lang="en-US" sz="5904" spc="70">
                <a:solidFill>
                  <a:srgbClr val="000000"/>
                </a:solidFill>
                <a:latin typeface="Intro Pro Bold"/>
                <a:ea typeface="Intro Pro Bold"/>
                <a:cs typeface="Intro Pro Bold"/>
                <a:sym typeface="Intro Pro Bold"/>
              </a:rPr>
              <a:t>30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564606" y="172427"/>
            <a:ext cx="187412" cy="721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80"/>
              </a:lnSpc>
            </a:pPr>
            <a:r>
              <a:rPr lang="en-US" sz="4128" b="true">
                <a:solidFill>
                  <a:srgbClr val="000000"/>
                </a:solidFill>
                <a:latin typeface="Intro Pro Bold Bold"/>
                <a:ea typeface="Intro Pro Bold Bold"/>
                <a:cs typeface="Intro Pro Bold Bold"/>
                <a:sym typeface="Intro Pro Bold Bold"/>
              </a:rPr>
              <a:t>-</a:t>
            </a:r>
          </a:p>
        </p:txBody>
      </p:sp>
      <p:sp>
        <p:nvSpPr>
          <p:cNvPr name="Freeform 25" id="25"/>
          <p:cNvSpPr/>
          <p:nvPr/>
        </p:nvSpPr>
        <p:spPr>
          <a:xfrm flipH="false" flipV="true" rot="0">
            <a:off x="12477355" y="628085"/>
            <a:ext cx="2472022" cy="1037743"/>
          </a:xfrm>
          <a:custGeom>
            <a:avLst/>
            <a:gdLst/>
            <a:ahLst/>
            <a:cxnLst/>
            <a:rect r="r" b="b" t="t" l="l"/>
            <a:pathLst>
              <a:path h="1037743" w="2472022">
                <a:moveTo>
                  <a:pt x="0" y="1037743"/>
                </a:moveTo>
                <a:lnTo>
                  <a:pt x="2472022" y="1037743"/>
                </a:lnTo>
                <a:lnTo>
                  <a:pt x="2472022" y="0"/>
                </a:lnTo>
                <a:lnTo>
                  <a:pt x="0" y="0"/>
                </a:lnTo>
                <a:lnTo>
                  <a:pt x="0" y="1037743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-10800000">
            <a:off x="15998414" y="-759635"/>
            <a:ext cx="2930199" cy="2891942"/>
            <a:chOff x="0" y="0"/>
            <a:chExt cx="3906932" cy="3855923"/>
          </a:xfrm>
        </p:grpSpPr>
        <p:sp>
          <p:nvSpPr>
            <p:cNvPr name="Freeform 27" id="27"/>
            <p:cNvSpPr/>
            <p:nvPr/>
          </p:nvSpPr>
          <p:spPr>
            <a:xfrm flipH="false" flipV="false" rot="5400000">
              <a:off x="139654" y="1643513"/>
              <a:ext cx="2072756" cy="2352064"/>
            </a:xfrm>
            <a:custGeom>
              <a:avLst/>
              <a:gdLst/>
              <a:ahLst/>
              <a:cxnLst/>
              <a:rect r="r" b="b" t="t" l="l"/>
              <a:pathLst>
                <a:path h="2352064" w="2072756">
                  <a:moveTo>
                    <a:pt x="0" y="0"/>
                  </a:moveTo>
                  <a:lnTo>
                    <a:pt x="2072756" y="0"/>
                  </a:lnTo>
                  <a:lnTo>
                    <a:pt x="2072756" y="2352064"/>
                  </a:lnTo>
                  <a:lnTo>
                    <a:pt x="0" y="2352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4276911">
              <a:off x="290405" y="288534"/>
              <a:ext cx="1938217" cy="1853420"/>
            </a:xfrm>
            <a:custGeom>
              <a:avLst/>
              <a:gdLst/>
              <a:ahLst/>
              <a:cxnLst/>
              <a:rect r="r" b="b" t="t" l="l"/>
              <a:pathLst>
                <a:path h="1853420" w="1938217">
                  <a:moveTo>
                    <a:pt x="0" y="0"/>
                  </a:moveTo>
                  <a:lnTo>
                    <a:pt x="1938217" y="0"/>
                  </a:lnTo>
                  <a:lnTo>
                    <a:pt x="1938217" y="1853420"/>
                  </a:lnTo>
                  <a:lnTo>
                    <a:pt x="0" y="1853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5400000">
              <a:off x="1670428" y="739122"/>
              <a:ext cx="2095330" cy="2377679"/>
            </a:xfrm>
            <a:custGeom>
              <a:avLst/>
              <a:gdLst/>
              <a:ahLst/>
              <a:cxnLst/>
              <a:rect r="r" b="b" t="t" l="l"/>
              <a:pathLst>
                <a:path h="2377679" w="2095330">
                  <a:moveTo>
                    <a:pt x="0" y="0"/>
                  </a:moveTo>
                  <a:lnTo>
                    <a:pt x="2095329" y="0"/>
                  </a:lnTo>
                  <a:lnTo>
                    <a:pt x="2095329" y="2377679"/>
                  </a:lnTo>
                  <a:lnTo>
                    <a:pt x="0" y="2377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true" flipV="true" rot="0">
              <a:off x="1988472" y="1493664"/>
              <a:ext cx="1459241" cy="868596"/>
            </a:xfrm>
            <a:custGeom>
              <a:avLst/>
              <a:gdLst/>
              <a:ahLst/>
              <a:cxnLst/>
              <a:rect r="r" b="b" t="t" l="l"/>
              <a:pathLst>
                <a:path h="868596" w="1459241">
                  <a:moveTo>
                    <a:pt x="1459241" y="868595"/>
                  </a:moveTo>
                  <a:lnTo>
                    <a:pt x="0" y="868595"/>
                  </a:lnTo>
                  <a:lnTo>
                    <a:pt x="0" y="0"/>
                  </a:lnTo>
                  <a:lnTo>
                    <a:pt x="1459241" y="0"/>
                  </a:lnTo>
                  <a:lnTo>
                    <a:pt x="1459241" y="868595"/>
                  </a:lnTo>
                  <a:close/>
                </a:path>
              </a:pathLst>
            </a:custGeom>
            <a:blipFill>
              <a:blip r:embed="rId17"/>
              <a:stretch>
                <a:fillRect l="0" t="0" r="0" b="0"/>
              </a:stretch>
            </a:blipFill>
          </p:spPr>
        </p:sp>
      </p:grpSp>
      <p:sp>
        <p:nvSpPr>
          <p:cNvPr name="Freeform 31" id="31"/>
          <p:cNvSpPr/>
          <p:nvPr/>
        </p:nvSpPr>
        <p:spPr>
          <a:xfrm flipH="false" flipV="false" rot="1452521">
            <a:off x="3503537" y="6131989"/>
            <a:ext cx="7073927" cy="5924413"/>
          </a:xfrm>
          <a:custGeom>
            <a:avLst/>
            <a:gdLst/>
            <a:ahLst/>
            <a:cxnLst/>
            <a:rect r="r" b="b" t="t" l="l"/>
            <a:pathLst>
              <a:path h="5924413" w="7073927">
                <a:moveTo>
                  <a:pt x="0" y="0"/>
                </a:moveTo>
                <a:lnTo>
                  <a:pt x="7073927" y="0"/>
                </a:lnTo>
                <a:lnTo>
                  <a:pt x="7073927" y="5924414"/>
                </a:lnTo>
                <a:lnTo>
                  <a:pt x="0" y="5924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-5400000">
            <a:off x="17243051" y="9348842"/>
            <a:ext cx="1554567" cy="1764048"/>
          </a:xfrm>
          <a:custGeom>
            <a:avLst/>
            <a:gdLst/>
            <a:ahLst/>
            <a:cxnLst/>
            <a:rect r="r" b="b" t="t" l="l"/>
            <a:pathLst>
              <a:path h="1764048" w="1554567">
                <a:moveTo>
                  <a:pt x="0" y="0"/>
                </a:moveTo>
                <a:lnTo>
                  <a:pt x="1554567" y="0"/>
                </a:lnTo>
                <a:lnTo>
                  <a:pt x="1554567" y="1764048"/>
                </a:lnTo>
                <a:lnTo>
                  <a:pt x="0" y="176404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-4617076">
            <a:off x="17180561" y="8305221"/>
            <a:ext cx="1453663" cy="1390065"/>
          </a:xfrm>
          <a:custGeom>
            <a:avLst/>
            <a:gdLst/>
            <a:ahLst/>
            <a:cxnLst/>
            <a:rect r="r" b="b" t="t" l="l"/>
            <a:pathLst>
              <a:path h="1390065" w="1453663">
                <a:moveTo>
                  <a:pt x="0" y="0"/>
                </a:moveTo>
                <a:lnTo>
                  <a:pt x="1453662" y="0"/>
                </a:lnTo>
                <a:lnTo>
                  <a:pt x="1453662" y="1390065"/>
                </a:lnTo>
                <a:lnTo>
                  <a:pt x="0" y="139006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-5400000">
            <a:off x="16104295" y="8724876"/>
            <a:ext cx="1571497" cy="1783259"/>
          </a:xfrm>
          <a:custGeom>
            <a:avLst/>
            <a:gdLst/>
            <a:ahLst/>
            <a:cxnLst/>
            <a:rect r="r" b="b" t="t" l="l"/>
            <a:pathLst>
              <a:path h="1783259" w="1571497">
                <a:moveTo>
                  <a:pt x="0" y="0"/>
                </a:moveTo>
                <a:lnTo>
                  <a:pt x="1571497" y="0"/>
                </a:lnTo>
                <a:lnTo>
                  <a:pt x="1571497" y="1783259"/>
                </a:lnTo>
                <a:lnTo>
                  <a:pt x="0" y="1783259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true" rot="-10800000">
            <a:off x="16465223" y="9130603"/>
            <a:ext cx="849642" cy="971806"/>
          </a:xfrm>
          <a:custGeom>
            <a:avLst/>
            <a:gdLst/>
            <a:ahLst/>
            <a:cxnLst/>
            <a:rect r="r" b="b" t="t" l="l"/>
            <a:pathLst>
              <a:path h="971806" w="849642">
                <a:moveTo>
                  <a:pt x="0" y="971806"/>
                </a:moveTo>
                <a:lnTo>
                  <a:pt x="849642" y="971806"/>
                </a:lnTo>
                <a:lnTo>
                  <a:pt x="849642" y="0"/>
                </a:lnTo>
                <a:lnTo>
                  <a:pt x="0" y="0"/>
                </a:lnTo>
                <a:lnTo>
                  <a:pt x="0" y="971806"/>
                </a:lnTo>
                <a:close/>
              </a:path>
            </a:pathLst>
          </a:custGeom>
          <a:blipFill>
            <a:blip r:embed="rId18"/>
            <a:stretch>
              <a:fillRect l="-28259" t="-96702" r="-204768" b="-9446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-1828626">
            <a:off x="-2462116" y="452385"/>
            <a:ext cx="7913158" cy="8979470"/>
          </a:xfrm>
          <a:custGeom>
            <a:avLst/>
            <a:gdLst/>
            <a:ahLst/>
            <a:cxnLst/>
            <a:rect r="r" b="b" t="t" l="l"/>
            <a:pathLst>
              <a:path h="8979470" w="7913158">
                <a:moveTo>
                  <a:pt x="0" y="0"/>
                </a:moveTo>
                <a:lnTo>
                  <a:pt x="7913158" y="0"/>
                </a:lnTo>
                <a:lnTo>
                  <a:pt x="7913158" y="8979470"/>
                </a:lnTo>
                <a:lnTo>
                  <a:pt x="0" y="897947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-23943">
            <a:off x="-2420168" y="1545172"/>
            <a:ext cx="7848296" cy="6727111"/>
          </a:xfrm>
          <a:custGeom>
            <a:avLst/>
            <a:gdLst/>
            <a:ahLst/>
            <a:cxnLst/>
            <a:rect r="r" b="b" t="t" l="l"/>
            <a:pathLst>
              <a:path h="6727111" w="7848296">
                <a:moveTo>
                  <a:pt x="0" y="0"/>
                </a:moveTo>
                <a:lnTo>
                  <a:pt x="7848296" y="0"/>
                </a:lnTo>
                <a:lnTo>
                  <a:pt x="7848296" y="6727111"/>
                </a:lnTo>
                <a:lnTo>
                  <a:pt x="0" y="6727111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5798" t="-9929" r="-11953" b="-11048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-2423372">
            <a:off x="-5473011" y="-5434463"/>
            <a:ext cx="8229600" cy="8229600"/>
          </a:xfrm>
          <a:custGeom>
            <a:avLst/>
            <a:gdLst/>
            <a:ahLst/>
            <a:cxnLst/>
            <a:rect r="r" b="b" t="t" l="l"/>
            <a:pathLst>
              <a:path h="8229600" w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-2896860">
            <a:off x="-4114800" y="8005742"/>
            <a:ext cx="8229600" cy="8229600"/>
          </a:xfrm>
          <a:custGeom>
            <a:avLst/>
            <a:gdLst/>
            <a:ahLst/>
            <a:cxnLst/>
            <a:rect r="r" b="b" t="t" l="l"/>
            <a:pathLst>
              <a:path h="8229600" w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0" id="40"/>
          <p:cNvSpPr txBox="true"/>
          <p:nvPr/>
        </p:nvSpPr>
        <p:spPr>
          <a:xfrm rot="0">
            <a:off x="7638736" y="6206100"/>
            <a:ext cx="8359678" cy="1875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42"/>
              </a:lnSpc>
            </a:pPr>
            <a:r>
              <a:rPr lang="en-US" sz="5387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Titlul prezentării pe un rând sau pe două rânduri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2425321" y="8068591"/>
            <a:ext cx="5482071" cy="6023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45"/>
              </a:lnSpc>
            </a:pPr>
            <a:r>
              <a:rPr lang="en-US" sz="3532" b="true">
                <a:solidFill>
                  <a:srgbClr val="BE162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Autorul prezentării</a:t>
            </a:r>
          </a:p>
        </p:txBody>
      </p:sp>
      <p:sp>
        <p:nvSpPr>
          <p:cNvPr name="Freeform 42" id="42"/>
          <p:cNvSpPr/>
          <p:nvPr/>
        </p:nvSpPr>
        <p:spPr>
          <a:xfrm flipH="false" flipV="false" rot="0">
            <a:off x="17463513" y="8611096"/>
            <a:ext cx="898416" cy="898416"/>
          </a:xfrm>
          <a:custGeom>
            <a:avLst/>
            <a:gdLst/>
            <a:ahLst/>
            <a:cxnLst/>
            <a:rect r="r" b="b" t="t" l="l"/>
            <a:pathLst>
              <a:path h="898416" w="898416">
                <a:moveTo>
                  <a:pt x="0" y="0"/>
                </a:moveTo>
                <a:lnTo>
                  <a:pt x="898417" y="0"/>
                </a:lnTo>
                <a:lnTo>
                  <a:pt x="898417" y="898417"/>
                </a:lnTo>
                <a:lnTo>
                  <a:pt x="0" y="898417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350782" y="153658"/>
            <a:ext cx="3688375" cy="1221121"/>
          </a:xfrm>
          <a:custGeom>
            <a:avLst/>
            <a:gdLst/>
            <a:ahLst/>
            <a:cxnLst/>
            <a:rect r="r" b="b" t="t" l="l"/>
            <a:pathLst>
              <a:path h="1221121" w="3688375">
                <a:moveTo>
                  <a:pt x="0" y="0"/>
                </a:moveTo>
                <a:lnTo>
                  <a:pt x="3688375" y="0"/>
                </a:lnTo>
                <a:lnTo>
                  <a:pt x="3688375" y="1221121"/>
                </a:lnTo>
                <a:lnTo>
                  <a:pt x="0" y="12211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66" t="-6991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238668" y="384158"/>
            <a:ext cx="2100182" cy="266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2"/>
              </a:lnSpc>
            </a:pPr>
            <a:r>
              <a:rPr lang="en-US" b="true" sz="2264">
                <a:solidFill>
                  <a:srgbClr val="000000"/>
                </a:solidFill>
                <a:latin typeface="Body Text Fit Bold"/>
                <a:ea typeface="Body Text Fit Bold"/>
                <a:cs typeface="Body Text Fit Bold"/>
                <a:sym typeface="Body Text Fit Bold"/>
              </a:rPr>
              <a:t>EDIȚIA a V-a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23943">
            <a:off x="9989605" y="2023583"/>
            <a:ext cx="7480125" cy="6411536"/>
          </a:xfrm>
          <a:custGeom>
            <a:avLst/>
            <a:gdLst/>
            <a:ahLst/>
            <a:cxnLst/>
            <a:rect r="r" b="b" t="t" l="l"/>
            <a:pathLst>
              <a:path h="6411536" w="7480125">
                <a:moveTo>
                  <a:pt x="0" y="0"/>
                </a:moveTo>
                <a:lnTo>
                  <a:pt x="7480125" y="0"/>
                </a:lnTo>
                <a:lnTo>
                  <a:pt x="7480125" y="6411536"/>
                </a:lnTo>
                <a:lnTo>
                  <a:pt x="0" y="64115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"/>
            </a:blip>
            <a:stretch>
              <a:fillRect l="-5798" t="-9929" r="-11953" b="-11048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12816" y="346079"/>
            <a:ext cx="10662507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true">
                <a:solidFill>
                  <a:srgbClr val="BD202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Titlul slide-ului pe un rând</a:t>
            </a:r>
          </a:p>
        </p:txBody>
      </p:sp>
      <p:sp>
        <p:nvSpPr>
          <p:cNvPr name="Freeform 6" id="6"/>
          <p:cNvSpPr/>
          <p:nvPr/>
        </p:nvSpPr>
        <p:spPr>
          <a:xfrm flipH="true" flipV="false" rot="5400000">
            <a:off x="16038749" y="8156645"/>
            <a:ext cx="2906436" cy="2593994"/>
          </a:xfrm>
          <a:custGeom>
            <a:avLst/>
            <a:gdLst/>
            <a:ahLst/>
            <a:cxnLst/>
            <a:rect r="r" b="b" t="t" l="l"/>
            <a:pathLst>
              <a:path h="2593994" w="2906436">
                <a:moveTo>
                  <a:pt x="2906436" y="0"/>
                </a:moveTo>
                <a:lnTo>
                  <a:pt x="0" y="0"/>
                </a:lnTo>
                <a:lnTo>
                  <a:pt x="0" y="2593994"/>
                </a:lnTo>
                <a:lnTo>
                  <a:pt x="2906436" y="2593994"/>
                </a:lnTo>
                <a:lnTo>
                  <a:pt x="290643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true" rot="5400000">
            <a:off x="-554498" y="8617311"/>
            <a:ext cx="2906436" cy="2593994"/>
          </a:xfrm>
          <a:custGeom>
            <a:avLst/>
            <a:gdLst/>
            <a:ahLst/>
            <a:cxnLst/>
            <a:rect r="r" b="b" t="t" l="l"/>
            <a:pathLst>
              <a:path h="2593994" w="2906436">
                <a:moveTo>
                  <a:pt x="2906436" y="2593994"/>
                </a:moveTo>
                <a:lnTo>
                  <a:pt x="0" y="2593994"/>
                </a:lnTo>
                <a:lnTo>
                  <a:pt x="0" y="0"/>
                </a:lnTo>
                <a:lnTo>
                  <a:pt x="2906436" y="0"/>
                </a:lnTo>
                <a:lnTo>
                  <a:pt x="2906436" y="259399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60511" y="1605817"/>
            <a:ext cx="16085283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b="true" sz="32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font de 32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DAGcApzb-nQ</dc:identifier>
  <dcterms:modified xsi:type="dcterms:W3CDTF">2011-08-01T06:04:30Z</dcterms:modified>
  <cp:revision>1</cp:revision>
  <dc:title>template prezentare kronmed2025</dc:title>
</cp:coreProperties>
</file>